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22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Which of the following is not possible algorithmically?</a:t>
            </a:r>
            <a:endParaRPr lang="en-GB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 Grammar to CFG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 deterministic FSA to Deterministic FSA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 deterministic PDA to Deterministic PDA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GB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 deterministic TM to Deterministic T M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7694450" y="1566108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001639" y="3295711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 Grammar to CFG</a:t>
            </a:r>
          </a:p>
          <a:p>
            <a:pPr marL="342900" indent="-342900">
              <a:buFont typeface="+mj-lt"/>
              <a:buAutoNum type="alphaLcParenR"/>
            </a:pP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US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Possible:</a:t>
            </a:r>
            <a:endParaRPr lang="en-US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is possible to algorithmically convert a regular grammar to a context-free grammar (CFG).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conversion involves replacing each production rule of the regular grammar with equivalent production rules in the CFG format.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Non-deterministic FSA to Deterministic FSA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Possible: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is possible to algorithmically convert a non-deterministic finite state automaton (NFSA) to a deterministic finite state automaton (DFSA).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conversion typically involves constructing the powerset of states in the NFSA to derive the states of the DFSA.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Non-deterministic PDA to Deterministic PDA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 Possible: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is not possible to algorithmically convert a non-deterministic pushdown automaton (NPDA) to a deterministic pushdown automaton (DPDA).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Unlike finite state automata, pushdown automata have stack operations, which make the deterministic conversion more complex.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There is no direct algorithm to convert an NPDA to a DPDA while preserving the language recognition capabilities.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8074467" y="247134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Non-deterministic TM to Deterministic TM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Possible: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is possible to algorithmically convert a non-deterministic Turing machine (NTM) to a deterministic Turing machine (DTM).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Various algorithms, such as the powerset construction or simulating multiple branches, can be used to achieve this conversion.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NTM's non-deterministic transitions can be simulated by branching in the DTM, effectively replicating the 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behavior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of the NTM.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346</Words>
  <Application>Microsoft Office PowerPoint</Application>
  <PresentationFormat>On-screen Show (16:9)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22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27</cp:revision>
  <dcterms:modified xsi:type="dcterms:W3CDTF">2024-04-15T10:23:53Z</dcterms:modified>
</cp:coreProperties>
</file>